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305" r:id="rId3"/>
    <p:sldId id="311" r:id="rId4"/>
    <p:sldId id="295" r:id="rId5"/>
    <p:sldId id="313" r:id="rId6"/>
    <p:sldId id="308" r:id="rId7"/>
    <p:sldId id="306" r:id="rId8"/>
    <p:sldId id="294" r:id="rId9"/>
    <p:sldId id="312" r:id="rId10"/>
    <p:sldId id="303" r:id="rId11"/>
    <p:sldId id="310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24B177-5B9C-42A8-B506-B4C1F6EDEE72}" v="1" dt="2026-07-07T07:59:21.940"/>
    <p1510:client id="{A1D97881-D672-468E-AE24-1F33D20449C0}" v="1" dt="2026-07-07T08:16:58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>
      <p:cViewPr varScale="1">
        <p:scale>
          <a:sx n="105" d="100"/>
          <a:sy n="105" d="100"/>
        </p:scale>
        <p:origin x="786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Wim" userId="ee694044-4f39-438d-bcc8-4e46178764ef" providerId="ADAL" clId="{2B12F361-1496-46C1-842D-C152A64DD726}"/>
    <pc:docChg chg="modSld">
      <pc:chgData name="Blom, Wim" userId="ee694044-4f39-438d-bcc8-4e46178764ef" providerId="ADAL" clId="{2B12F361-1496-46C1-842D-C152A64DD726}" dt="2026-07-07T08:16:58.503" v="4"/>
      <pc:docMkLst>
        <pc:docMk/>
      </pc:docMkLst>
      <pc:sldChg chg="addSp modSp mod modAnim">
        <pc:chgData name="Blom, Wim" userId="ee694044-4f39-438d-bcc8-4e46178764ef" providerId="ADAL" clId="{2B12F361-1496-46C1-842D-C152A64DD726}" dt="2026-07-07T08:16:58.503" v="4"/>
        <pc:sldMkLst>
          <pc:docMk/>
          <pc:sldMk cId="4266235103" sldId="295"/>
        </pc:sldMkLst>
        <pc:picChg chg="mod">
          <ac:chgData name="Blom, Wim" userId="ee694044-4f39-438d-bcc8-4e46178764ef" providerId="ADAL" clId="{2B12F361-1496-46C1-842D-C152A64DD726}" dt="2026-07-07T08:16:47.155" v="3" actId="1076"/>
          <ac:picMkLst>
            <pc:docMk/>
            <pc:sldMk cId="4266235103" sldId="295"/>
            <ac:picMk id="3" creationId="{EB7995CD-5370-94AC-350E-E0DBC407E690}"/>
          </ac:picMkLst>
        </pc:picChg>
        <pc:picChg chg="add mod">
          <ac:chgData name="Blom, Wim" userId="ee694044-4f39-438d-bcc8-4e46178764ef" providerId="ADAL" clId="{2B12F361-1496-46C1-842D-C152A64DD726}" dt="2026-07-07T08:16:44.446" v="2" actId="1076"/>
          <ac:picMkLst>
            <pc:docMk/>
            <pc:sldMk cId="4266235103" sldId="295"/>
            <ac:picMk id="5" creationId="{C69E0EC9-95AB-C7FE-1878-62C2DFE2AA6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53980-9713-42CA-9A65-B946AF8101B0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F47304-4BC0-49F3-A089-B6377D0D07A4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910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47304-4BC0-49F3-A089-B6377D0D07A4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4078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47304-4BC0-49F3-A089-B6377D0D07A4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336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47304-4BC0-49F3-A089-B6377D0D07A4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3412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29E58-8DAD-F2BD-C86A-3E8E7BA6E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463A56C-F416-C55C-AC98-014930C94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C50BB3E-B236-829D-7AB5-918619BAE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0E1074F-6CC1-051A-17F1-4877CF4A3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47304-4BC0-49F3-A089-B6377D0D07A4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2879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F47304-4BC0-49F3-A089-B6377D0D07A4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709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nl-NL"/>
              <a:t>Klik om het opmaakprofiel van de modelondertitel te bewerken</a:t>
            </a:r>
            <a:endParaRPr kumimoji="0" lang="en-US"/>
          </a:p>
        </p:txBody>
      </p: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met één afgeknipte en afgeronde hoek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hthoekige driehoek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nl-NL"/>
              <a:t>Klik op het pictogram als u een afbeelding wilt toevoegen</a:t>
            </a:r>
            <a:endParaRPr kumimoji="0" lang="en-US" dirty="0"/>
          </a:p>
        </p:txBody>
      </p:sp>
      <p:sp>
        <p:nvSpPr>
          <p:cNvPr id="10" name="Vrije v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rije v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rije v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E81687-841A-491E-BFAB-B427B9DBF9DB}" type="datetimeFigureOut">
              <a:rPr lang="nl-NL" smtClean="0"/>
              <a:pPr/>
              <a:t>7-7-2026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E36615-31A3-4958-A49D-A8D2BDE668B8}" type="slidenum">
              <a:rPr lang="nl-NL" smtClean="0"/>
              <a:pPr/>
              <a:t>‹nr.›</a:t>
            </a:fld>
            <a:endParaRPr lang="nl-NL"/>
          </a:p>
        </p:txBody>
      </p:sp>
      <p:grpSp>
        <p:nvGrpSpPr>
          <p:cNvPr id="2" name="Groe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Vrije v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Vrije v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6600" dirty="0" err="1">
                <a:latin typeface="Lucida Handwriting" pitchFamily="66" charset="0"/>
              </a:rPr>
              <a:t>Candle</a:t>
            </a:r>
            <a:r>
              <a:rPr lang="nl-NL" sz="6600" dirty="0">
                <a:latin typeface="Lucida Handwriting" pitchFamily="66" charset="0"/>
              </a:rPr>
              <a:t> </a:t>
            </a:r>
            <a:r>
              <a:rPr lang="nl-NL" sz="6600" dirty="0" err="1">
                <a:latin typeface="Lucida Handwriting" pitchFamily="66" charset="0"/>
              </a:rPr>
              <a:t>Light</a:t>
            </a:r>
            <a:endParaRPr lang="nl-NL" sz="6600" dirty="0">
              <a:latin typeface="Lucida Handwriting" pitchFamily="66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Hart 3"/>
          <p:cNvSpPr/>
          <p:nvPr/>
        </p:nvSpPr>
        <p:spPr>
          <a:xfrm>
            <a:off x="2999656" y="3645024"/>
            <a:ext cx="648072" cy="72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3935760" y="1052736"/>
            <a:ext cx="792088" cy="72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Hart 5"/>
          <p:cNvSpPr/>
          <p:nvPr/>
        </p:nvSpPr>
        <p:spPr>
          <a:xfrm>
            <a:off x="1991544" y="1700808"/>
            <a:ext cx="648072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/>
          <p:cNvSpPr/>
          <p:nvPr/>
        </p:nvSpPr>
        <p:spPr>
          <a:xfrm>
            <a:off x="4943872" y="4509120"/>
            <a:ext cx="720080" cy="72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Hart 7"/>
          <p:cNvSpPr/>
          <p:nvPr/>
        </p:nvSpPr>
        <p:spPr>
          <a:xfrm>
            <a:off x="6600056" y="836712"/>
            <a:ext cx="1008112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Hart 8"/>
          <p:cNvSpPr/>
          <p:nvPr/>
        </p:nvSpPr>
        <p:spPr>
          <a:xfrm>
            <a:off x="7464152" y="5301208"/>
            <a:ext cx="648072" cy="50405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Hart 9"/>
          <p:cNvSpPr/>
          <p:nvPr/>
        </p:nvSpPr>
        <p:spPr>
          <a:xfrm>
            <a:off x="8832304" y="4005064"/>
            <a:ext cx="720080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Hart 10"/>
          <p:cNvSpPr/>
          <p:nvPr/>
        </p:nvSpPr>
        <p:spPr>
          <a:xfrm>
            <a:off x="9552384" y="1052736"/>
            <a:ext cx="864096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081 Mantovani - Greensleev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79632" y="56612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B4B3E28-CB47-CACF-A9AB-678E2D2B6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Hart 5"/>
          <p:cNvSpPr/>
          <p:nvPr/>
        </p:nvSpPr>
        <p:spPr>
          <a:xfrm>
            <a:off x="3071664" y="349367"/>
            <a:ext cx="720080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Hart 7"/>
          <p:cNvSpPr/>
          <p:nvPr/>
        </p:nvSpPr>
        <p:spPr>
          <a:xfrm>
            <a:off x="8559098" y="1349892"/>
            <a:ext cx="720080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/>
          <p:cNvSpPr/>
          <p:nvPr/>
        </p:nvSpPr>
        <p:spPr>
          <a:xfrm>
            <a:off x="2078665" y="4214376"/>
            <a:ext cx="1512168" cy="169218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/>
          <p:cNvSpPr/>
          <p:nvPr/>
        </p:nvSpPr>
        <p:spPr>
          <a:xfrm>
            <a:off x="4511824" y="6063708"/>
            <a:ext cx="576064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211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5DD8E3D-BC87-FAAC-36E7-DD219CFB1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Hart 3"/>
          <p:cNvSpPr/>
          <p:nvPr/>
        </p:nvSpPr>
        <p:spPr>
          <a:xfrm>
            <a:off x="2783632" y="908720"/>
            <a:ext cx="1224136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8220236" y="2143760"/>
            <a:ext cx="1080120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Hart 5"/>
          <p:cNvSpPr/>
          <p:nvPr/>
        </p:nvSpPr>
        <p:spPr>
          <a:xfrm>
            <a:off x="2999656" y="4869160"/>
            <a:ext cx="1224136" cy="119675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935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B7995CD-5370-94AC-350E-E0DBC407E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97" y="0"/>
            <a:ext cx="4572000" cy="6858000"/>
          </a:xfrm>
          <a:prstGeom prst="rect">
            <a:avLst/>
          </a:prstGeom>
        </p:spPr>
      </p:pic>
      <p:sp>
        <p:nvSpPr>
          <p:cNvPr id="4" name="Hart 3"/>
          <p:cNvSpPr/>
          <p:nvPr/>
        </p:nvSpPr>
        <p:spPr>
          <a:xfrm>
            <a:off x="2495600" y="3476170"/>
            <a:ext cx="1728192" cy="1537007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Hart 5"/>
          <p:cNvSpPr/>
          <p:nvPr/>
        </p:nvSpPr>
        <p:spPr>
          <a:xfrm>
            <a:off x="3496203" y="589408"/>
            <a:ext cx="1080120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/>
          <p:cNvSpPr/>
          <p:nvPr/>
        </p:nvSpPr>
        <p:spPr>
          <a:xfrm>
            <a:off x="8269496" y="742943"/>
            <a:ext cx="1080120" cy="86409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Hart 7"/>
          <p:cNvSpPr/>
          <p:nvPr/>
        </p:nvSpPr>
        <p:spPr>
          <a:xfrm>
            <a:off x="3784235" y="5752387"/>
            <a:ext cx="792088" cy="72008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69E0EC9-95AB-C7FE-1878-62C2DFE2A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803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3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5352D-9CE6-7767-67FE-74D54F9EF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723B6C0-34E2-9657-818A-1B93F6399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Hart 5">
            <a:extLst>
              <a:ext uri="{FF2B5EF4-FFF2-40B4-BE49-F238E27FC236}">
                <a16:creationId xmlns:a16="http://schemas.microsoft.com/office/drawing/2014/main" id="{F1F0ADDD-55C2-D75F-0106-06C5528A0F2B}"/>
              </a:ext>
            </a:extLst>
          </p:cNvPr>
          <p:cNvSpPr/>
          <p:nvPr/>
        </p:nvSpPr>
        <p:spPr>
          <a:xfrm>
            <a:off x="2999656" y="4869160"/>
            <a:ext cx="1224136" cy="119675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554CBA4E-C873-6F0A-61D6-3BCC1472C400}"/>
              </a:ext>
            </a:extLst>
          </p:cNvPr>
          <p:cNvSpPr/>
          <p:nvPr/>
        </p:nvSpPr>
        <p:spPr>
          <a:xfrm>
            <a:off x="2783632" y="908720"/>
            <a:ext cx="1224136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AED15C4A-B851-413B-123E-3FF418DADD3A}"/>
              </a:ext>
            </a:extLst>
          </p:cNvPr>
          <p:cNvSpPr/>
          <p:nvPr/>
        </p:nvSpPr>
        <p:spPr>
          <a:xfrm>
            <a:off x="8220236" y="2143760"/>
            <a:ext cx="1080120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8534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D879659-E9C7-BEA0-DDA1-D6C5A43F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Hart 5"/>
          <p:cNvSpPr/>
          <p:nvPr/>
        </p:nvSpPr>
        <p:spPr>
          <a:xfrm>
            <a:off x="2999656" y="4869160"/>
            <a:ext cx="1224136" cy="119675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8220236" y="2143760"/>
            <a:ext cx="1080120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/>
          <p:cNvSpPr/>
          <p:nvPr/>
        </p:nvSpPr>
        <p:spPr>
          <a:xfrm>
            <a:off x="2783632" y="908720"/>
            <a:ext cx="1224136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0809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75B39BCC-5901-F1A8-A704-E5F842F6E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Hart 5"/>
          <p:cNvSpPr/>
          <p:nvPr/>
        </p:nvSpPr>
        <p:spPr>
          <a:xfrm>
            <a:off x="2999656" y="4869160"/>
            <a:ext cx="1224136" cy="119675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/>
          <p:cNvSpPr/>
          <p:nvPr/>
        </p:nvSpPr>
        <p:spPr>
          <a:xfrm>
            <a:off x="2783632" y="908720"/>
            <a:ext cx="1224136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10624290" y="1226642"/>
            <a:ext cx="1080120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3974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3F0C6DDD-5351-3701-2930-275FFC4F3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Hart 5"/>
          <p:cNvSpPr/>
          <p:nvPr/>
        </p:nvSpPr>
        <p:spPr>
          <a:xfrm>
            <a:off x="2423592" y="4365104"/>
            <a:ext cx="432048" cy="50405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/>
          <p:cNvSpPr/>
          <p:nvPr/>
        </p:nvSpPr>
        <p:spPr>
          <a:xfrm>
            <a:off x="8832304" y="297632"/>
            <a:ext cx="1008112" cy="108012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/>
          <p:cNvSpPr/>
          <p:nvPr/>
        </p:nvSpPr>
        <p:spPr>
          <a:xfrm>
            <a:off x="3071664" y="563494"/>
            <a:ext cx="1368152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7865379" y="4572000"/>
            <a:ext cx="1440160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3934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B3E23590-5AE8-696E-A1A1-381FE83D7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057953-466B-4B84-AA70-70A2B88D9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A0D715-0387-444E-B7AC-E95ADC1C2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Hart 5">
            <a:extLst>
              <a:ext uri="{FF2B5EF4-FFF2-40B4-BE49-F238E27FC236}">
                <a16:creationId xmlns:a16="http://schemas.microsoft.com/office/drawing/2014/main" id="{08891E78-724E-47DD-9630-2B251D6DA92D}"/>
              </a:ext>
            </a:extLst>
          </p:cNvPr>
          <p:cNvSpPr/>
          <p:nvPr/>
        </p:nvSpPr>
        <p:spPr>
          <a:xfrm>
            <a:off x="2855640" y="620688"/>
            <a:ext cx="1296144" cy="115212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>
            <a:extLst>
              <a:ext uri="{FF2B5EF4-FFF2-40B4-BE49-F238E27FC236}">
                <a16:creationId xmlns:a16="http://schemas.microsoft.com/office/drawing/2014/main" id="{5FEC104E-5658-4ACB-A1F1-BCB7A97EDDEF}"/>
              </a:ext>
            </a:extLst>
          </p:cNvPr>
          <p:cNvSpPr/>
          <p:nvPr/>
        </p:nvSpPr>
        <p:spPr>
          <a:xfrm>
            <a:off x="7464152" y="3581888"/>
            <a:ext cx="1872208" cy="15802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Hart 7">
            <a:extLst>
              <a:ext uri="{FF2B5EF4-FFF2-40B4-BE49-F238E27FC236}">
                <a16:creationId xmlns:a16="http://schemas.microsoft.com/office/drawing/2014/main" id="{A28AA0B1-C764-4BBF-AABC-8F9E99675451}"/>
              </a:ext>
            </a:extLst>
          </p:cNvPr>
          <p:cNvSpPr/>
          <p:nvPr/>
        </p:nvSpPr>
        <p:spPr>
          <a:xfrm>
            <a:off x="2279576" y="3717032"/>
            <a:ext cx="864096" cy="854968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Hart 8">
            <a:extLst>
              <a:ext uri="{FF2B5EF4-FFF2-40B4-BE49-F238E27FC236}">
                <a16:creationId xmlns:a16="http://schemas.microsoft.com/office/drawing/2014/main" id="{C050B481-121C-41F7-BB22-70A9FFFA206F}"/>
              </a:ext>
            </a:extLst>
          </p:cNvPr>
          <p:cNvSpPr/>
          <p:nvPr/>
        </p:nvSpPr>
        <p:spPr>
          <a:xfrm>
            <a:off x="8760296" y="620688"/>
            <a:ext cx="576064" cy="64807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2726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50F0DCD-2554-DD2F-7785-7D252248B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5" name="Hart 4"/>
          <p:cNvSpPr/>
          <p:nvPr/>
        </p:nvSpPr>
        <p:spPr>
          <a:xfrm>
            <a:off x="2207568" y="548680"/>
            <a:ext cx="1080120" cy="100811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Hart 5"/>
          <p:cNvSpPr/>
          <p:nvPr/>
        </p:nvSpPr>
        <p:spPr>
          <a:xfrm>
            <a:off x="9222940" y="4425850"/>
            <a:ext cx="1372216" cy="1584176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Hart 6"/>
          <p:cNvSpPr/>
          <p:nvPr/>
        </p:nvSpPr>
        <p:spPr>
          <a:xfrm>
            <a:off x="3575720" y="5009272"/>
            <a:ext cx="1728192" cy="1300800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1275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1625A2C-621C-1D5E-8D79-94B6F43C5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6" name="Hart 5"/>
          <p:cNvSpPr/>
          <p:nvPr/>
        </p:nvSpPr>
        <p:spPr>
          <a:xfrm>
            <a:off x="2999656" y="4869160"/>
            <a:ext cx="1224136" cy="1196752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Hart 3"/>
          <p:cNvSpPr/>
          <p:nvPr/>
        </p:nvSpPr>
        <p:spPr>
          <a:xfrm>
            <a:off x="2783632" y="908720"/>
            <a:ext cx="1224136" cy="129614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Hart 4"/>
          <p:cNvSpPr/>
          <p:nvPr/>
        </p:nvSpPr>
        <p:spPr>
          <a:xfrm>
            <a:off x="8220236" y="2143760"/>
            <a:ext cx="1080120" cy="936104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030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oom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Stroom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troo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</TotalTime>
  <Words>7</Words>
  <Application>Microsoft Office PowerPoint</Application>
  <PresentationFormat>Breedbeeld</PresentationFormat>
  <Paragraphs>6</Paragraphs>
  <Slides>11</Slides>
  <Notes>5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Calibri</vt:lpstr>
      <vt:lpstr>Constantia</vt:lpstr>
      <vt:lpstr>Lucida Handwriting</vt:lpstr>
      <vt:lpstr>Wingdings 2</vt:lpstr>
      <vt:lpstr>Stroom</vt:lpstr>
      <vt:lpstr>Candle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Candle Light</dc:title>
  <dc:creator>wim</dc:creator>
  <cp:lastModifiedBy>Blom, Wim</cp:lastModifiedBy>
  <cp:revision>72</cp:revision>
  <dcterms:created xsi:type="dcterms:W3CDTF">2010-06-29T12:05:54Z</dcterms:created>
  <dcterms:modified xsi:type="dcterms:W3CDTF">2026-07-07T08:17:07Z</dcterms:modified>
</cp:coreProperties>
</file>